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sldIdLst>
    <p:sldId id="258" r:id="rId5"/>
  </p:sldIdLst>
  <p:sldSz cx="7772400" cy="100584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456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7C2C30-B4E6-BADD-129A-396892D7437A}" v="4" dt="2021-07-07T19:11:10.977"/>
    <p1510:client id="{9AE02F43-8E0B-5AE8-0A88-F096F99803CA}" v="69" dt="2021-06-29T18:47:39.900"/>
    <p1510:client id="{CB18D038-6486-ED56-BC29-B74B7CD97D38}" v="71" dt="2021-07-16T14:23:18.3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820"/>
    <p:restoredTop sz="94745"/>
  </p:normalViewPr>
  <p:slideViewPr>
    <p:cSldViewPr snapToGrid="0" snapToObjects="1">
      <p:cViewPr>
        <p:scale>
          <a:sx n="90" d="100"/>
          <a:sy n="90" d="100"/>
        </p:scale>
        <p:origin x="214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trick Kays" userId="S::pkays@questfms.com::628982ff-ccdd-443a-a641-3f45952d1282" providerId="AD" clId="Web-{7B7C2C30-B4E6-BADD-129A-396892D7437A}"/>
    <pc:docChg chg="modSld sldOrd">
      <pc:chgData name="Patrick Kays" userId="S::pkays@questfms.com::628982ff-ccdd-443a-a641-3f45952d1282" providerId="AD" clId="Web-{7B7C2C30-B4E6-BADD-129A-396892D7437A}" dt="2021-07-07T19:11:10.977" v="3" actId="14100"/>
      <pc:docMkLst>
        <pc:docMk/>
      </pc:docMkLst>
      <pc:sldChg chg="ord">
        <pc:chgData name="Patrick Kays" userId="S::pkays@questfms.com::628982ff-ccdd-443a-a641-3f45952d1282" providerId="AD" clId="Web-{7B7C2C30-B4E6-BADD-129A-396892D7437A}" dt="2021-07-07T18:29:18.414" v="1"/>
        <pc:sldMkLst>
          <pc:docMk/>
          <pc:sldMk cId="1547943341" sldId="259"/>
        </pc:sldMkLst>
      </pc:sldChg>
      <pc:sldChg chg="modSp ord">
        <pc:chgData name="Patrick Kays" userId="S::pkays@questfms.com::628982ff-ccdd-443a-a641-3f45952d1282" providerId="AD" clId="Web-{7B7C2C30-B4E6-BADD-129A-396892D7437A}" dt="2021-07-07T19:11:10.977" v="3" actId="14100"/>
        <pc:sldMkLst>
          <pc:docMk/>
          <pc:sldMk cId="2034040862" sldId="264"/>
        </pc:sldMkLst>
        <pc:picChg chg="mod">
          <ac:chgData name="Patrick Kays" userId="S::pkays@questfms.com::628982ff-ccdd-443a-a641-3f45952d1282" providerId="AD" clId="Web-{7B7C2C30-B4E6-BADD-129A-396892D7437A}" dt="2021-07-07T19:11:10.977" v="3" actId="14100"/>
          <ac:picMkLst>
            <pc:docMk/>
            <pc:sldMk cId="2034040862" sldId="264"/>
            <ac:picMk id="2" creationId="{139ACAD0-B108-4B9A-B3E0-0F74B6C56635}"/>
          </ac:picMkLst>
        </pc:picChg>
      </pc:sldChg>
    </pc:docChg>
  </pc:docChgLst>
  <pc:docChgLst>
    <pc:chgData name="Margi Hamilton" userId="S::mhamilton@questfms.com::0600f4e8-40f7-4310-92a8-e3d50a56924a" providerId="AD" clId="Web-{9AE02F43-8E0B-5AE8-0A88-F096F99803CA}"/>
    <pc:docChg chg="modSld">
      <pc:chgData name="Margi Hamilton" userId="S::mhamilton@questfms.com::0600f4e8-40f7-4310-92a8-e3d50a56924a" providerId="AD" clId="Web-{9AE02F43-8E0B-5AE8-0A88-F096F99803CA}" dt="2021-06-29T18:47:39.900" v="47" actId="14100"/>
      <pc:docMkLst>
        <pc:docMk/>
      </pc:docMkLst>
      <pc:sldChg chg="addSp modSp">
        <pc:chgData name="Margi Hamilton" userId="S::mhamilton@questfms.com::0600f4e8-40f7-4310-92a8-e3d50a56924a" providerId="AD" clId="Web-{9AE02F43-8E0B-5AE8-0A88-F096F99803CA}" dt="2021-06-29T18:47:12.180" v="43" actId="1076"/>
        <pc:sldMkLst>
          <pc:docMk/>
          <pc:sldMk cId="1150470513" sldId="256"/>
        </pc:sldMkLst>
        <pc:spChg chg="mod">
          <ac:chgData name="Margi Hamilton" userId="S::mhamilton@questfms.com::0600f4e8-40f7-4310-92a8-e3d50a56924a" providerId="AD" clId="Web-{9AE02F43-8E0B-5AE8-0A88-F096F99803CA}" dt="2021-06-29T18:46:14.835" v="7" actId="1076"/>
          <ac:spMkLst>
            <pc:docMk/>
            <pc:sldMk cId="1150470513" sldId="256"/>
            <ac:spMk id="4" creationId="{0885E159-F579-3345-B018-7ED9E689CFE5}"/>
          </ac:spMkLst>
        </pc:spChg>
        <pc:spChg chg="mod">
          <ac:chgData name="Margi Hamilton" userId="S::mhamilton@questfms.com::0600f4e8-40f7-4310-92a8-e3d50a56924a" providerId="AD" clId="Web-{9AE02F43-8E0B-5AE8-0A88-F096F99803CA}" dt="2021-06-29T18:46:14.866" v="9" actId="1076"/>
          <ac:spMkLst>
            <pc:docMk/>
            <pc:sldMk cId="1150470513" sldId="256"/>
            <ac:spMk id="8" creationId="{308990FF-C7D6-4943-8C67-3B2A67BC73BA}"/>
          </ac:spMkLst>
        </pc:spChg>
        <pc:spChg chg="mod">
          <ac:chgData name="Margi Hamilton" userId="S::mhamilton@questfms.com::0600f4e8-40f7-4310-92a8-e3d50a56924a" providerId="AD" clId="Web-{9AE02F43-8E0B-5AE8-0A88-F096F99803CA}" dt="2021-06-29T18:46:14.850" v="8" actId="1076"/>
          <ac:spMkLst>
            <pc:docMk/>
            <pc:sldMk cId="1150470513" sldId="256"/>
            <ac:spMk id="10" creationId="{E8DD26BA-51AA-8449-8665-AD511152428E}"/>
          </ac:spMkLst>
        </pc:spChg>
        <pc:spChg chg="mod">
          <ac:chgData name="Margi Hamilton" userId="S::mhamilton@questfms.com::0600f4e8-40f7-4310-92a8-e3d50a56924a" providerId="AD" clId="Web-{9AE02F43-8E0B-5AE8-0A88-F096F99803CA}" dt="2021-06-29T18:46:14.819" v="6" actId="1076"/>
          <ac:spMkLst>
            <pc:docMk/>
            <pc:sldMk cId="1150470513" sldId="256"/>
            <ac:spMk id="12" creationId="{308990FF-C7D6-4943-8C67-3B2A67BC73BA}"/>
          </ac:spMkLst>
        </pc:spChg>
        <pc:spChg chg="add mod">
          <ac:chgData name="Margi Hamilton" userId="S::mhamilton@questfms.com::0600f4e8-40f7-4310-92a8-e3d50a56924a" providerId="AD" clId="Web-{9AE02F43-8E0B-5AE8-0A88-F096F99803CA}" dt="2021-06-29T18:47:12.180" v="43" actId="1076"/>
          <ac:spMkLst>
            <pc:docMk/>
            <pc:sldMk cId="1150470513" sldId="256"/>
            <ac:spMk id="16" creationId="{C9A13203-B896-4015-9791-97E2E632615B}"/>
          </ac:spMkLst>
        </pc:spChg>
        <pc:spChg chg="mod">
          <ac:chgData name="Margi Hamilton" userId="S::mhamilton@questfms.com::0600f4e8-40f7-4310-92a8-e3d50a56924a" providerId="AD" clId="Web-{9AE02F43-8E0B-5AE8-0A88-F096F99803CA}" dt="2021-06-29T18:46:14.897" v="12" actId="1076"/>
          <ac:spMkLst>
            <pc:docMk/>
            <pc:sldMk cId="1150470513" sldId="256"/>
            <ac:spMk id="18" creationId="{308990FF-C7D6-4943-8C67-3B2A67BC73BA}"/>
          </ac:spMkLst>
        </pc:spChg>
        <pc:grpChg chg="mod">
          <ac:chgData name="Margi Hamilton" userId="S::mhamilton@questfms.com::0600f4e8-40f7-4310-92a8-e3d50a56924a" providerId="AD" clId="Web-{9AE02F43-8E0B-5AE8-0A88-F096F99803CA}" dt="2021-06-29T18:46:14.866" v="10" actId="1076"/>
          <ac:grpSpMkLst>
            <pc:docMk/>
            <pc:sldMk cId="1150470513" sldId="256"/>
            <ac:grpSpMk id="5" creationId="{00000000-0000-0000-0000-000000000000}"/>
          </ac:grpSpMkLst>
        </pc:grpChg>
        <pc:grpChg chg="mod">
          <ac:chgData name="Margi Hamilton" userId="S::mhamilton@questfms.com::0600f4e8-40f7-4310-92a8-e3d50a56924a" providerId="AD" clId="Web-{9AE02F43-8E0B-5AE8-0A88-F096F99803CA}" dt="2021-06-29T18:46:14.881" v="11" actId="1076"/>
          <ac:grpSpMkLst>
            <pc:docMk/>
            <pc:sldMk cId="1150470513" sldId="256"/>
            <ac:grpSpMk id="6" creationId="{00000000-0000-0000-0000-000000000000}"/>
          </ac:grpSpMkLst>
        </pc:grpChg>
        <pc:picChg chg="mod">
          <ac:chgData name="Margi Hamilton" userId="S::mhamilton@questfms.com::0600f4e8-40f7-4310-92a8-e3d50a56924a" providerId="AD" clId="Web-{9AE02F43-8E0B-5AE8-0A88-F096F99803CA}" dt="2021-06-29T18:47:07.383" v="42" actId="1076"/>
          <ac:picMkLst>
            <pc:docMk/>
            <pc:sldMk cId="1150470513" sldId="256"/>
            <ac:picMk id="3" creationId="{A91E2F3F-6934-3347-9588-96DEBBFB9045}"/>
          </ac:picMkLst>
        </pc:picChg>
      </pc:sldChg>
      <pc:sldChg chg="addSp delSp modSp">
        <pc:chgData name="Margi Hamilton" userId="S::mhamilton@questfms.com::0600f4e8-40f7-4310-92a8-e3d50a56924a" providerId="AD" clId="Web-{9AE02F43-8E0B-5AE8-0A88-F096F99803CA}" dt="2021-06-29T18:47:39.900" v="47" actId="14100"/>
        <pc:sldMkLst>
          <pc:docMk/>
          <pc:sldMk cId="2034040862" sldId="264"/>
        </pc:sldMkLst>
        <pc:picChg chg="add mod">
          <ac:chgData name="Margi Hamilton" userId="S::mhamilton@questfms.com::0600f4e8-40f7-4310-92a8-e3d50a56924a" providerId="AD" clId="Web-{9AE02F43-8E0B-5AE8-0A88-F096F99803CA}" dt="2021-06-29T18:47:39.900" v="47" actId="14100"/>
          <ac:picMkLst>
            <pc:docMk/>
            <pc:sldMk cId="2034040862" sldId="264"/>
            <ac:picMk id="2" creationId="{139ACAD0-B108-4B9A-B3E0-0F74B6C56635}"/>
          </ac:picMkLst>
        </pc:picChg>
        <pc:picChg chg="del">
          <ac:chgData name="Margi Hamilton" userId="S::mhamilton@questfms.com::0600f4e8-40f7-4310-92a8-e3d50a56924a" providerId="AD" clId="Web-{9AE02F43-8E0B-5AE8-0A88-F096F99803CA}" dt="2021-06-29T18:47:20.758" v="44"/>
          <ac:picMkLst>
            <pc:docMk/>
            <pc:sldMk cId="2034040862" sldId="264"/>
            <ac:picMk id="3" creationId="{00000000-0000-0000-0000-000000000000}"/>
          </ac:picMkLst>
        </pc:picChg>
      </pc:sldChg>
    </pc:docChg>
  </pc:docChgLst>
  <pc:docChgLst>
    <pc:chgData name="Christine Miller" userId="S::cmiller@questfms.com::446bc98b-d1be-41c2-bab8-ca5cd022399c" providerId="AD" clId="Web-{CB18D038-6486-ED56-BC29-B74B7CD97D38}"/>
    <pc:docChg chg="modSld">
      <pc:chgData name="Christine Miller" userId="S::cmiller@questfms.com::446bc98b-d1be-41c2-bab8-ca5cd022399c" providerId="AD" clId="Web-{CB18D038-6486-ED56-BC29-B74B7CD97D38}" dt="2021-07-16T14:23:17.979" v="34" actId="20577"/>
      <pc:docMkLst>
        <pc:docMk/>
      </pc:docMkLst>
      <pc:sldChg chg="modSp">
        <pc:chgData name="Christine Miller" userId="S::cmiller@questfms.com::446bc98b-d1be-41c2-bab8-ca5cd022399c" providerId="AD" clId="Web-{CB18D038-6486-ED56-BC29-B74B7CD97D38}" dt="2021-07-16T14:23:17.979" v="34" actId="20577"/>
        <pc:sldMkLst>
          <pc:docMk/>
          <pc:sldMk cId="1150470513" sldId="256"/>
        </pc:sldMkLst>
        <pc:spChg chg="mod">
          <ac:chgData name="Christine Miller" userId="S::cmiller@questfms.com::446bc98b-d1be-41c2-bab8-ca5cd022399c" providerId="AD" clId="Web-{CB18D038-6486-ED56-BC29-B74B7CD97D38}" dt="2021-07-16T14:23:17.979" v="34" actId="20577"/>
          <ac:spMkLst>
            <pc:docMk/>
            <pc:sldMk cId="1150470513" sldId="256"/>
            <ac:spMk id="10" creationId="{E8DD26BA-51AA-8449-8665-AD511152428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317A69EC-5149-5447-AC6F-5A3A878BFD11}" type="datetimeFigureOut">
              <a:rPr lang="en-US" smtClean="0"/>
              <a:t>8/24/2021</a:t>
            </a:fld>
            <a:endParaRPr lang="en-US" dirty="0"/>
          </a:p>
        </p:txBody>
      </p:sp>
      <p:sp>
        <p:nvSpPr>
          <p:cNvPr id="4" name="Slide Image Placeholder 3"/>
          <p:cNvSpPr>
            <a:spLocks noGrp="1" noRot="1" noChangeAspect="1"/>
          </p:cNvSpPr>
          <p:nvPr>
            <p:ph type="sldImg" idx="2"/>
          </p:nvPr>
        </p:nvSpPr>
        <p:spPr>
          <a:xfrm>
            <a:off x="2405063" y="1200150"/>
            <a:ext cx="2505075" cy="3240088"/>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C953F84D-EF51-FA4E-96CD-80ED9EA66161}" type="slidenum">
              <a:rPr lang="en-US" smtClean="0"/>
              <a:t>‹#›</a:t>
            </a:fld>
            <a:endParaRPr lang="en-US" dirty="0"/>
          </a:p>
        </p:txBody>
      </p:sp>
    </p:spTree>
    <p:extLst>
      <p:ext uri="{BB962C8B-B14F-4D97-AF65-F5344CB8AC3E}">
        <p14:creationId xmlns:p14="http://schemas.microsoft.com/office/powerpoint/2010/main" val="743825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3F84D-EF51-FA4E-96CD-80ED9EA66161}" type="slidenum">
              <a:rPr lang="en-US" smtClean="0"/>
              <a:t>1</a:t>
            </a:fld>
            <a:endParaRPr lang="en-US" dirty="0"/>
          </a:p>
        </p:txBody>
      </p:sp>
    </p:spTree>
    <p:extLst>
      <p:ext uri="{BB962C8B-B14F-4D97-AF65-F5344CB8AC3E}">
        <p14:creationId xmlns:p14="http://schemas.microsoft.com/office/powerpoint/2010/main" val="436355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373D46F-1EDD-FC4E-84CF-8CB13D73565B}" type="datetimeFigureOut">
              <a:rPr lang="en-US" smtClean="0"/>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026B8D-EF31-5F4E-9A0F-2073D5F46A41}" type="slidenum">
              <a:rPr lang="en-US" smtClean="0"/>
              <a:t>‹#›</a:t>
            </a:fld>
            <a:endParaRPr lang="en-US" dirty="0"/>
          </a:p>
        </p:txBody>
      </p:sp>
    </p:spTree>
    <p:extLst>
      <p:ext uri="{BB962C8B-B14F-4D97-AF65-F5344CB8AC3E}">
        <p14:creationId xmlns:p14="http://schemas.microsoft.com/office/powerpoint/2010/main" val="817475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73D46F-1EDD-FC4E-84CF-8CB13D73565B}" type="datetimeFigureOut">
              <a:rPr lang="en-US" smtClean="0"/>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026B8D-EF31-5F4E-9A0F-2073D5F46A41}" type="slidenum">
              <a:rPr lang="en-US" smtClean="0"/>
              <a:t>‹#›</a:t>
            </a:fld>
            <a:endParaRPr lang="en-US" dirty="0"/>
          </a:p>
        </p:txBody>
      </p:sp>
    </p:spTree>
    <p:extLst>
      <p:ext uri="{BB962C8B-B14F-4D97-AF65-F5344CB8AC3E}">
        <p14:creationId xmlns:p14="http://schemas.microsoft.com/office/powerpoint/2010/main" val="1186324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73D46F-1EDD-FC4E-84CF-8CB13D73565B}" type="datetimeFigureOut">
              <a:rPr lang="en-US" smtClean="0"/>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026B8D-EF31-5F4E-9A0F-2073D5F46A41}" type="slidenum">
              <a:rPr lang="en-US" smtClean="0"/>
              <a:t>‹#›</a:t>
            </a:fld>
            <a:endParaRPr lang="en-US" dirty="0"/>
          </a:p>
        </p:txBody>
      </p:sp>
    </p:spTree>
    <p:extLst>
      <p:ext uri="{BB962C8B-B14F-4D97-AF65-F5344CB8AC3E}">
        <p14:creationId xmlns:p14="http://schemas.microsoft.com/office/powerpoint/2010/main" val="1496088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73D46F-1EDD-FC4E-84CF-8CB13D73565B}" type="datetimeFigureOut">
              <a:rPr lang="en-US" smtClean="0"/>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026B8D-EF31-5F4E-9A0F-2073D5F46A41}" type="slidenum">
              <a:rPr lang="en-US" smtClean="0"/>
              <a:t>‹#›</a:t>
            </a:fld>
            <a:endParaRPr lang="en-US" dirty="0"/>
          </a:p>
        </p:txBody>
      </p:sp>
    </p:spTree>
    <p:extLst>
      <p:ext uri="{BB962C8B-B14F-4D97-AF65-F5344CB8AC3E}">
        <p14:creationId xmlns:p14="http://schemas.microsoft.com/office/powerpoint/2010/main" val="799726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373D46F-1EDD-FC4E-84CF-8CB13D73565B}" type="datetimeFigureOut">
              <a:rPr lang="en-US" smtClean="0"/>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026B8D-EF31-5F4E-9A0F-2073D5F46A41}" type="slidenum">
              <a:rPr lang="en-US" smtClean="0"/>
              <a:t>‹#›</a:t>
            </a:fld>
            <a:endParaRPr lang="en-US" dirty="0"/>
          </a:p>
        </p:txBody>
      </p:sp>
    </p:spTree>
    <p:extLst>
      <p:ext uri="{BB962C8B-B14F-4D97-AF65-F5344CB8AC3E}">
        <p14:creationId xmlns:p14="http://schemas.microsoft.com/office/powerpoint/2010/main" val="264319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73D46F-1EDD-FC4E-84CF-8CB13D73565B}" type="datetimeFigureOut">
              <a:rPr lang="en-US" smtClean="0"/>
              <a:t>8/24/2021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026B8D-EF31-5F4E-9A0F-2073D5F46A41}" type="slidenum">
              <a:rPr lang="en-US" smtClean="0"/>
              <a:t>‹#›</a:t>
            </a:fld>
            <a:endParaRPr lang="en-US" dirty="0"/>
          </a:p>
        </p:txBody>
      </p:sp>
    </p:spTree>
    <p:extLst>
      <p:ext uri="{BB962C8B-B14F-4D97-AF65-F5344CB8AC3E}">
        <p14:creationId xmlns:p14="http://schemas.microsoft.com/office/powerpoint/2010/main" val="2085425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73D46F-1EDD-FC4E-84CF-8CB13D73565B}" type="datetimeFigureOut">
              <a:rPr lang="en-US" smtClean="0"/>
              <a:t>8/24/2021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A026B8D-EF31-5F4E-9A0F-2073D5F46A41}" type="slidenum">
              <a:rPr lang="en-US" smtClean="0"/>
              <a:t>‹#›</a:t>
            </a:fld>
            <a:endParaRPr lang="en-US" dirty="0"/>
          </a:p>
        </p:txBody>
      </p:sp>
    </p:spTree>
    <p:extLst>
      <p:ext uri="{BB962C8B-B14F-4D97-AF65-F5344CB8AC3E}">
        <p14:creationId xmlns:p14="http://schemas.microsoft.com/office/powerpoint/2010/main" val="3115737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73D46F-1EDD-FC4E-84CF-8CB13D73565B}" type="datetimeFigureOut">
              <a:rPr lang="en-US" smtClean="0"/>
              <a:t>8/24/2021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A026B8D-EF31-5F4E-9A0F-2073D5F46A41}" type="slidenum">
              <a:rPr lang="en-US" smtClean="0"/>
              <a:t>‹#›</a:t>
            </a:fld>
            <a:endParaRPr lang="en-US" dirty="0"/>
          </a:p>
        </p:txBody>
      </p:sp>
    </p:spTree>
    <p:extLst>
      <p:ext uri="{BB962C8B-B14F-4D97-AF65-F5344CB8AC3E}">
        <p14:creationId xmlns:p14="http://schemas.microsoft.com/office/powerpoint/2010/main" val="547429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73D46F-1EDD-FC4E-84CF-8CB13D73565B}" type="datetimeFigureOut">
              <a:rPr lang="en-US" smtClean="0"/>
              <a:t>8/24/2021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A026B8D-EF31-5F4E-9A0F-2073D5F46A41}" type="slidenum">
              <a:rPr lang="en-US" smtClean="0"/>
              <a:t>‹#›</a:t>
            </a:fld>
            <a:endParaRPr lang="en-US" dirty="0"/>
          </a:p>
        </p:txBody>
      </p:sp>
    </p:spTree>
    <p:extLst>
      <p:ext uri="{BB962C8B-B14F-4D97-AF65-F5344CB8AC3E}">
        <p14:creationId xmlns:p14="http://schemas.microsoft.com/office/powerpoint/2010/main" val="230098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5373D46F-1EDD-FC4E-84CF-8CB13D73565B}" type="datetimeFigureOut">
              <a:rPr lang="en-US" smtClean="0"/>
              <a:t>8/24/2021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026B8D-EF31-5F4E-9A0F-2073D5F46A41}" type="slidenum">
              <a:rPr lang="en-US" smtClean="0"/>
              <a:t>‹#›</a:t>
            </a:fld>
            <a:endParaRPr lang="en-US" dirty="0"/>
          </a:p>
        </p:txBody>
      </p:sp>
    </p:spTree>
    <p:extLst>
      <p:ext uri="{BB962C8B-B14F-4D97-AF65-F5344CB8AC3E}">
        <p14:creationId xmlns:p14="http://schemas.microsoft.com/office/powerpoint/2010/main" val="2180254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dirty="0"/>
              <a:t>Click icon to add picture</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5373D46F-1EDD-FC4E-84CF-8CB13D73565B}" type="datetimeFigureOut">
              <a:rPr lang="en-US" smtClean="0"/>
              <a:t>8/24/2021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026B8D-EF31-5F4E-9A0F-2073D5F46A41}" type="slidenum">
              <a:rPr lang="en-US" smtClean="0"/>
              <a:t>‹#›</a:t>
            </a:fld>
            <a:endParaRPr lang="en-US" dirty="0"/>
          </a:p>
        </p:txBody>
      </p:sp>
    </p:spTree>
    <p:extLst>
      <p:ext uri="{BB962C8B-B14F-4D97-AF65-F5344CB8AC3E}">
        <p14:creationId xmlns:p14="http://schemas.microsoft.com/office/powerpoint/2010/main" val="3971277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5373D46F-1EDD-FC4E-84CF-8CB13D73565B}" type="datetimeFigureOut">
              <a:rPr lang="en-US" smtClean="0"/>
              <a:t>8/24/2021</a:t>
            </a:fld>
            <a:endParaRPr lang="en-US" dirty="0"/>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0A026B8D-EF31-5F4E-9A0F-2073D5F46A41}" type="slidenum">
              <a:rPr lang="en-US" smtClean="0"/>
              <a:t>‹#›</a:t>
            </a:fld>
            <a:endParaRPr lang="en-US" dirty="0"/>
          </a:p>
        </p:txBody>
      </p:sp>
    </p:spTree>
    <p:extLst>
      <p:ext uri="{BB962C8B-B14F-4D97-AF65-F5344CB8AC3E}">
        <p14:creationId xmlns:p14="http://schemas.microsoft.com/office/powerpoint/2010/main" val="39881583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0885E159-F579-3345-B018-7ED9E689CFE5}"/>
              </a:ext>
            </a:extLst>
          </p:cNvPr>
          <p:cNvSpPr txBox="1"/>
          <p:nvPr/>
        </p:nvSpPr>
        <p:spPr>
          <a:xfrm>
            <a:off x="524933" y="3103110"/>
            <a:ext cx="6722534" cy="4339650"/>
          </a:xfrm>
          <a:prstGeom prst="rect">
            <a:avLst/>
          </a:prstGeom>
          <a:noFill/>
        </p:spPr>
        <p:txBody>
          <a:bodyPr wrap="square" rtlCol="0">
            <a:spAutoFit/>
          </a:bodyPr>
          <a:lstStyle/>
          <a:p>
            <a:r>
              <a:rPr lang="en-US" b="1" dirty="0">
                <a:solidFill>
                  <a:schemeClr val="accent5">
                    <a:lumMod val="50000"/>
                  </a:schemeClr>
                </a:solidFill>
              </a:rPr>
              <a:t>Quest Allergen Disclaimer</a:t>
            </a:r>
          </a:p>
          <a:p>
            <a:endParaRPr lang="en-US" sz="1200" b="1" dirty="0">
              <a:solidFill>
                <a:schemeClr val="accent5">
                  <a:lumMod val="50000"/>
                </a:schemeClr>
              </a:solidFill>
            </a:endParaRPr>
          </a:p>
          <a:p>
            <a:pPr>
              <a:spcAft>
                <a:spcPts val="1800"/>
              </a:spcAft>
            </a:pPr>
            <a:r>
              <a:rPr lang="en-US" sz="1200" dirty="0">
                <a:ea typeface="Palatino" pitchFamily="2" charset="77"/>
                <a:cs typeface="Arial" charset="0"/>
              </a:rPr>
              <a:t>Due to the handcrafted nature of our menu items, our kitchens which share cooking and preparation areas, and our reliance on suppliers for accurate information, we cannot eliminate the risk of cross-contact or guarantee that any item is free of any allergen. There is a possibility that suppliers of the commercial foods we use can change the formulation or substitute ingredients at any time, without notice. To that end, we make every attempt to identify ingredients and menu items that contain the 8 major allergens (milk, eggs, soybeans, fish, crustacean shellfish, wheat, peanuts, tree nuts). The allergen information provided is up-to-date to the best of our knowledge and is based entirely on the information provided by our suppliers. We also make every effort to instruct our food production staff on the severity of food allergies.</a:t>
            </a:r>
          </a:p>
          <a:p>
            <a:pPr>
              <a:spcAft>
                <a:spcPts val="1800"/>
              </a:spcAft>
            </a:pPr>
            <a:r>
              <a:rPr lang="en-US" sz="1200" dirty="0">
                <a:ea typeface="Palatino" pitchFamily="2" charset="77"/>
                <a:cs typeface="Arial" charset="0"/>
              </a:rPr>
              <a:t>The Quest Dining Team and </a:t>
            </a:r>
            <a:r>
              <a:rPr lang="en-US" sz="1200" dirty="0" smtClean="0">
                <a:solidFill>
                  <a:srgbClr val="FF0000"/>
                </a:solidFill>
                <a:ea typeface="Palatino" pitchFamily="2" charset="77"/>
                <a:cs typeface="Arial" charset="0"/>
              </a:rPr>
              <a:t>Joliet Catholic Academy</a:t>
            </a:r>
            <a:r>
              <a:rPr lang="en-US" sz="1200" dirty="0" smtClean="0">
                <a:solidFill>
                  <a:srgbClr val="FF0000"/>
                </a:solidFill>
                <a:ea typeface="Palatino" pitchFamily="2" charset="77"/>
                <a:cs typeface="Arial" charset="0"/>
              </a:rPr>
              <a:t> </a:t>
            </a:r>
            <a:r>
              <a:rPr lang="en-US" sz="1200" dirty="0">
                <a:ea typeface="Palatino" pitchFamily="2" charset="77"/>
                <a:cs typeface="Arial" charset="0"/>
              </a:rPr>
              <a:t>consults individually with customers whom have food allergies to minimize allergic reactions. Prior to consuming menu items, individuals with life-threatening food allergies should confirm the ingredient information on the actual label of the product. If a customer decides that the menu item is safe on any given day, that decision is entirely their responsibility. </a:t>
            </a:r>
            <a:r>
              <a:rPr lang="en-US" sz="1200" dirty="0">
                <a:solidFill>
                  <a:srgbClr val="FF0000"/>
                </a:solidFill>
                <a:ea typeface="Palatino" pitchFamily="2" charset="77"/>
                <a:cs typeface="Arial" charset="0"/>
              </a:rPr>
              <a:t> </a:t>
            </a:r>
            <a:r>
              <a:rPr lang="en-US" sz="1200" dirty="0" smtClean="0">
                <a:solidFill>
                  <a:srgbClr val="FF0000"/>
                </a:solidFill>
                <a:ea typeface="Palatino" pitchFamily="2" charset="77"/>
                <a:cs typeface="Arial" charset="0"/>
              </a:rPr>
              <a:t>Joliet Catholic Academy</a:t>
            </a:r>
            <a:r>
              <a:rPr lang="en-US" sz="1200" dirty="0" smtClean="0">
                <a:solidFill>
                  <a:srgbClr val="FF0000"/>
                </a:solidFill>
                <a:ea typeface="Palatino" pitchFamily="2" charset="77"/>
                <a:cs typeface="Arial" charset="0"/>
              </a:rPr>
              <a:t> </a:t>
            </a:r>
            <a:r>
              <a:rPr lang="en-US" sz="1200" dirty="0">
                <a:ea typeface="Palatino" pitchFamily="2" charset="77"/>
                <a:cs typeface="Arial" charset="0"/>
              </a:rPr>
              <a:t>will not assume any liability for adverse reactions to foods consumed, or items one may come in contact with while eating at </a:t>
            </a:r>
            <a:r>
              <a:rPr lang="en-US" sz="1200" dirty="0" smtClean="0">
                <a:solidFill>
                  <a:srgbClr val="FF0000"/>
                </a:solidFill>
                <a:ea typeface="Palatino" pitchFamily="2" charset="77"/>
                <a:cs typeface="Arial" charset="0"/>
              </a:rPr>
              <a:t>Joliet Catholic Academy</a:t>
            </a:r>
            <a:r>
              <a:rPr lang="en-US" sz="1200" dirty="0" smtClean="0">
                <a:solidFill>
                  <a:srgbClr val="FF0000"/>
                </a:solidFill>
                <a:ea typeface="Palatino" pitchFamily="2" charset="77"/>
                <a:cs typeface="Arial" charset="0"/>
              </a:rPr>
              <a:t>. </a:t>
            </a:r>
            <a:r>
              <a:rPr lang="en-US" sz="1200" dirty="0">
                <a:ea typeface="Palatino" pitchFamily="2" charset="77"/>
                <a:cs typeface="Arial" charset="0"/>
              </a:rPr>
              <a:t>No allergen information should ever be considered a guarantee, but simply a best faith effort to serve our customers.</a:t>
            </a:r>
          </a:p>
          <a:p>
            <a:pPr>
              <a:spcAft>
                <a:spcPts val="1800"/>
              </a:spcAft>
            </a:pPr>
            <a:r>
              <a:rPr lang="en-US" sz="1200" dirty="0">
                <a:ea typeface="Palatino" pitchFamily="2" charset="77"/>
                <a:cs typeface="Arial" charset="0"/>
              </a:rPr>
              <a:t>Customers with food allergies are encouraged to contact Food Service Director, </a:t>
            </a:r>
            <a:r>
              <a:rPr lang="en-US" sz="1200" dirty="0" smtClean="0">
                <a:solidFill>
                  <a:srgbClr val="FF0000"/>
                </a:solidFill>
                <a:ea typeface="Palatino" pitchFamily="2" charset="77"/>
                <a:cs typeface="Arial" charset="0"/>
              </a:rPr>
              <a:t>Shannon Lauridsen</a:t>
            </a:r>
            <a:r>
              <a:rPr lang="en-US" sz="1200" dirty="0" smtClean="0">
                <a:solidFill>
                  <a:srgbClr val="FF0000"/>
                </a:solidFill>
                <a:ea typeface="Palatino" pitchFamily="2" charset="77"/>
                <a:cs typeface="Arial" charset="0"/>
              </a:rPr>
              <a:t> </a:t>
            </a:r>
            <a:r>
              <a:rPr lang="en-US" sz="1200" dirty="0">
                <a:ea typeface="Palatino" pitchFamily="2" charset="77"/>
                <a:cs typeface="Arial" charset="0"/>
              </a:rPr>
              <a:t>at </a:t>
            </a:r>
            <a:r>
              <a:rPr lang="en-US" sz="1200" dirty="0" smtClean="0">
                <a:solidFill>
                  <a:srgbClr val="FF0000"/>
                </a:solidFill>
                <a:ea typeface="Palatino" pitchFamily="2" charset="77"/>
                <a:cs typeface="Arial" charset="0"/>
              </a:rPr>
              <a:t>jca@questfms.com</a:t>
            </a:r>
            <a:r>
              <a:rPr lang="en-US" sz="1200" dirty="0" smtClean="0">
                <a:ea typeface="Palatino" pitchFamily="2" charset="77"/>
                <a:cs typeface="Arial" charset="0"/>
              </a:rPr>
              <a:t> </a:t>
            </a:r>
            <a:r>
              <a:rPr lang="en-US" sz="1200" dirty="0">
                <a:ea typeface="Palatino" pitchFamily="2" charset="77"/>
                <a:cs typeface="Arial" charset="0"/>
              </a:rPr>
              <a:t>here or 312-471-1215</a:t>
            </a:r>
            <a:r>
              <a:rPr lang="en-US" sz="1200" dirty="0">
                <a:solidFill>
                  <a:srgbClr val="C00000"/>
                </a:solidFill>
                <a:ea typeface="Palatino" pitchFamily="2" charset="77"/>
                <a:cs typeface="Arial" charset="0"/>
              </a:rPr>
              <a:t> </a:t>
            </a:r>
            <a:r>
              <a:rPr lang="en-US" sz="1200" dirty="0">
                <a:ea typeface="Palatino" pitchFamily="2" charset="77"/>
                <a:cs typeface="Arial" charset="0"/>
              </a:rPr>
              <a:t>for additional information and/or support.</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7674" y="399650"/>
            <a:ext cx="2453683" cy="2453683"/>
          </a:xfrm>
          <a:prstGeom prst="rect">
            <a:avLst/>
          </a:prstGeom>
        </p:spPr>
      </p:pic>
    </p:spTree>
    <p:extLst>
      <p:ext uri="{BB962C8B-B14F-4D97-AF65-F5344CB8AC3E}">
        <p14:creationId xmlns:p14="http://schemas.microsoft.com/office/powerpoint/2010/main" val="30249781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8E1D5EEA9F9F641996E27BD347F36BF" ma:contentTypeVersion="13" ma:contentTypeDescription="Create a new document." ma:contentTypeScope="" ma:versionID="28560b4203a51d74cc20aa94768f2b34">
  <xsd:schema xmlns:xsd="http://www.w3.org/2001/XMLSchema" xmlns:xs="http://www.w3.org/2001/XMLSchema" xmlns:p="http://schemas.microsoft.com/office/2006/metadata/properties" xmlns:ns2="596bfc0a-1224-4ef4-b8cc-73185c0a5715" xmlns:ns3="61b6bbb3-914e-41bb-a7a2-482f00ecec47" targetNamespace="http://schemas.microsoft.com/office/2006/metadata/properties" ma:root="true" ma:fieldsID="3c1ca3c7bf91db55df010fda4d1359ae" ns2:_="" ns3:_="">
    <xsd:import namespace="596bfc0a-1224-4ef4-b8cc-73185c0a5715"/>
    <xsd:import namespace="61b6bbb3-914e-41bb-a7a2-482f00ecec4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6bfc0a-1224-4ef4-b8cc-73185c0a57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1b6bbb3-914e-41bb-a7a2-482f00ecec4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61b6bbb3-914e-41bb-a7a2-482f00ecec47">
      <UserInfo>
        <DisplayName>Christine Miller</DisplayName>
        <AccountId>32</AccountId>
        <AccountType/>
      </UserInfo>
    </SharedWithUsers>
  </documentManagement>
</p:properties>
</file>

<file path=customXml/itemProps1.xml><?xml version="1.0" encoding="utf-8"?>
<ds:datastoreItem xmlns:ds="http://schemas.openxmlformats.org/officeDocument/2006/customXml" ds:itemID="{D8920F70-736D-41A6-920B-0B43D64BF4F4}">
  <ds:schemaRefs>
    <ds:schemaRef ds:uri="http://schemas.microsoft.com/sharepoint/v3/contenttype/forms"/>
  </ds:schemaRefs>
</ds:datastoreItem>
</file>

<file path=customXml/itemProps2.xml><?xml version="1.0" encoding="utf-8"?>
<ds:datastoreItem xmlns:ds="http://schemas.openxmlformats.org/officeDocument/2006/customXml" ds:itemID="{FAB33A54-219F-4BEA-806F-8ABAE7946C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6bfc0a-1224-4ef4-b8cc-73185c0a5715"/>
    <ds:schemaRef ds:uri="61b6bbb3-914e-41bb-a7a2-482f00ecec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E5C9F16-E3D2-4604-A9EC-B6452FE14247}">
  <ds:schemaRefs>
    <ds:schemaRef ds:uri="http://schemas.microsoft.com/office/infopath/2007/PartnerControls"/>
    <ds:schemaRef ds:uri="http://purl.org/dc/terms/"/>
    <ds:schemaRef ds:uri="61b6bbb3-914e-41bb-a7a2-482f00ecec47"/>
    <ds:schemaRef ds:uri="http://schemas.microsoft.com/office/2006/documentManagement/types"/>
    <ds:schemaRef ds:uri="596bfc0a-1224-4ef4-b8cc-73185c0a5715"/>
    <ds:schemaRef ds:uri="http://purl.org/dc/dcmitype/"/>
    <ds:schemaRef ds:uri="http://purl.org/dc/elements/1.1/"/>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830</TotalTime>
  <Words>300</Words>
  <Application>Microsoft Office PowerPoint</Application>
  <PresentationFormat>Custom</PresentationFormat>
  <Paragraphs>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Palatino</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Shannon Lauridsen</cp:lastModifiedBy>
  <cp:revision>71</cp:revision>
  <dcterms:created xsi:type="dcterms:W3CDTF">2019-08-14T13:00:13Z</dcterms:created>
  <dcterms:modified xsi:type="dcterms:W3CDTF">2021-08-24T20:43:59Z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0x01010078E1D5EEA9F9F641996E27BD347F36BF</vt:lpwstr>
  </property>
</Properties>
</file>